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5B4CA9-211D-914F-8F19-CCF37CC551F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BBFC40E-BB8E-FD4A-B042-40E02AFE92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A40B3-DD93-1048-8793-388791ED7A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393E-5C0C-664F-8796-DA91BCDB0813}" type="datetimeFigureOut">
              <a:rPr lang="en-US" smtClean="0"/>
              <a:t>4/18/20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8CA8144-3571-2945-9253-BCC3E34762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1FF71B5-3F58-6A4E-85C2-A22B5CBF6B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D130-EE6E-9149-93F8-9953C1A1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5640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21E6B1-5537-F746-AFA9-A3AC87B1BA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506562-66F4-2C40-A124-592C4E5089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F66DCD-BE4C-4F4A-8893-02870FC7A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393E-5C0C-664F-8796-DA91BCDB0813}" type="datetimeFigureOut">
              <a:rPr lang="en-US" smtClean="0"/>
              <a:t>4/18/20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6B969F3-6317-C74F-A148-606902411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AE0CE7-E512-4F4E-9E97-41CC16C98F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D130-EE6E-9149-93F8-9953C1A1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1419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C11E087-E703-6543-9669-078132405F4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C2AA309-ADBD-CC4C-82DE-8F8F543E0FA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D4FD51-9C08-4646-BB79-CB5E1C6FC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393E-5C0C-664F-8796-DA91BCDB0813}" type="datetimeFigureOut">
              <a:rPr lang="en-US" smtClean="0"/>
              <a:t>4/18/20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EE4BB8-9719-9042-8BF0-7DFCC2A407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0B2BE7-192A-AD41-97C0-8E40116038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D130-EE6E-9149-93F8-9953C1A1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727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12ED7-6D58-334F-B21F-F0D8C7EADD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46F8D4-46CA-C441-BDE3-E5CE034F8C1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275780-FF5C-2847-8ED3-ED611CBA4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393E-5C0C-664F-8796-DA91BCDB0813}" type="datetimeFigureOut">
              <a:rPr lang="en-US" smtClean="0"/>
              <a:t>4/18/20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1E08EB-2B65-2C45-8C0F-9511B3735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DE1501-E2C8-6A46-A545-8A8314B5D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D130-EE6E-9149-93F8-9953C1A1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6384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8AD9A-DA82-B046-8C9F-0E926E009D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29E4E1-0F25-DF41-A37A-418C860C4A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798715-2E98-E64E-8656-273752C2B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393E-5C0C-664F-8796-DA91BCDB0813}" type="datetimeFigureOut">
              <a:rPr lang="en-US" smtClean="0"/>
              <a:t>4/18/20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406336-F226-4D4D-A04D-763CE4584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5B40C-B5FF-1C40-AA44-0E0CA14B83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D130-EE6E-9149-93F8-9953C1A1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0157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58DD96-F303-D043-AA1E-04BEE5F264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467572-ACE1-294B-B036-6B96D9E24FB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FA3DB3-EB62-7744-9949-FCE8866ADE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F2BBAD-9D65-FC44-BB64-6460789E8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393E-5C0C-664F-8796-DA91BCDB0813}" type="datetimeFigureOut">
              <a:rPr lang="en-US" smtClean="0"/>
              <a:t>4/18/20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EC304E-9A37-824E-A96F-712EE80089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159495-F539-2A43-9088-89DA133C5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D130-EE6E-9149-93F8-9953C1A1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838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CA42FB-E6F5-AC47-B04C-D7073131D0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B39E9C5-4C3D-5E44-9601-3C404732E6C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C2B36C6-3491-2E41-BA0E-83C3B9B026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98B9B2A-C772-2346-AC43-187E221D81F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A75EE4-9376-9144-A900-726ADFA6AF6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F97CB60-162A-284A-A878-A7243073C5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393E-5C0C-664F-8796-DA91BCDB0813}" type="datetimeFigureOut">
              <a:rPr lang="en-US" smtClean="0"/>
              <a:t>4/18/20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AA50BA-8A8F-6241-931E-62BAD27B7B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594137F-B6E4-244A-B1D1-E2429CDC4A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D130-EE6E-9149-93F8-9953C1A1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4896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CF5BD1-9881-734D-B8A9-88A3E36C3E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213241D-844D-674A-9989-F536FCC91C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393E-5C0C-664F-8796-DA91BCDB0813}" type="datetimeFigureOut">
              <a:rPr lang="en-US" smtClean="0"/>
              <a:t>4/18/20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12C6AA3-1C65-DF4F-8ABA-D2CB765F71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DF3C836-19F5-1747-8B19-7C4905E02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D130-EE6E-9149-93F8-9953C1A1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367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87516BC-2259-A340-8D38-C1619D20F1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393E-5C0C-664F-8796-DA91BCDB0813}" type="datetimeFigureOut">
              <a:rPr lang="en-US" smtClean="0"/>
              <a:t>4/18/20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D9F6D9-233E-6C4B-A8FA-8199945030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FD9124-B3AA-C740-BE63-026E5AED5A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D130-EE6E-9149-93F8-9953C1A1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12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3268A7-B2BA-AE4D-B303-073E47927B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D852AA-DB59-054F-901B-263E0AA1D4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67E7185-9DD9-AB43-A9A8-A8302480F5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DC0244-EB01-C141-A49C-3915223681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393E-5C0C-664F-8796-DA91BCDB0813}" type="datetimeFigureOut">
              <a:rPr lang="en-US" smtClean="0"/>
              <a:t>4/18/20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9AF4A9-1888-624C-92BF-D49801B77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B823D0-AE14-CD4A-A075-B326FF66F2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D130-EE6E-9149-93F8-9953C1A1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9941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6CD7B6-D002-824B-98A2-994D81CEBB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5D7271A-8597-4948-817A-304B598D238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551ABC-8111-E549-A16E-7C7182EDFBE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83FDF5-6106-694A-AB02-C74D893DE6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92393E-5C0C-664F-8796-DA91BCDB0813}" type="datetimeFigureOut">
              <a:rPr lang="en-US" smtClean="0"/>
              <a:t>4/18/20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2D1DD0D-281D-C740-9996-B1B0E45E7E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485C817-BA48-3943-9394-8DF3603696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FCD130-EE6E-9149-93F8-9953C1A1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871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F2E3090-F5B3-054F-9A30-4593BB2EFB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DF3A15D-B2A8-D44D-A3C0-1E9A828335E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DE2199-FB42-DB45-8D35-E7EEA85DC3B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92393E-5C0C-664F-8796-DA91BCDB0813}" type="datetimeFigureOut">
              <a:rPr lang="en-US" smtClean="0"/>
              <a:t>4/18/20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D538AB2-FD44-3B43-BD60-8AF358D6D6E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FF4705-174F-6749-A604-039C0D7D14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FCD130-EE6E-9149-93F8-9953C1A1339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0543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4AE90A-C3A8-7146-B53C-7D018CEA4D9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C12BB6A-D8DA-8D46-9805-FCD1F001301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F942D63C-0642-CE45-A66D-01E2A5451244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Yellow Words</a:t>
            </a:r>
          </a:p>
        </p:txBody>
      </p:sp>
      <p:pic>
        <p:nvPicPr>
          <p:cNvPr id="5" name="Picture 5">
            <a:extLst>
              <a:ext uri="{FF2B5EF4-FFF2-40B4-BE49-F238E27FC236}">
                <a16:creationId xmlns:a16="http://schemas.microsoft.com/office/drawing/2014/main" id="{066567B9-F422-3C45-AE04-31CE3D4A33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692" y="182019"/>
            <a:ext cx="1480175" cy="1619430"/>
          </a:xfrm>
          <a:prstGeom prst="rect">
            <a:avLst/>
          </a:prstGeom>
        </p:spPr>
      </p:pic>
      <p:pic>
        <p:nvPicPr>
          <p:cNvPr id="7" name="Picture 7">
            <a:extLst>
              <a:ext uri="{FF2B5EF4-FFF2-40B4-BE49-F238E27FC236}">
                <a16:creationId xmlns:a16="http://schemas.microsoft.com/office/drawing/2014/main" id="{EBB9B924-2D81-0B49-B421-F94E68E383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8978" y="5161758"/>
            <a:ext cx="1472995" cy="16557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541461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0838D-F560-9D45-B9FC-33F920C86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F8CAC5-C53D-FE4E-AAEB-7A56810E1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141537"/>
            <a:ext cx="10515600" cy="4351338"/>
          </a:xfrm>
        </p:spPr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23025A47-E655-4649-BE10-FE0B97992C8E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by</a:t>
            </a:r>
          </a:p>
        </p:txBody>
      </p:sp>
    </p:spTree>
    <p:extLst>
      <p:ext uri="{BB962C8B-B14F-4D97-AF65-F5344CB8AC3E}">
        <p14:creationId xmlns:p14="http://schemas.microsoft.com/office/powerpoint/2010/main" val="60009641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4594EC-08E9-214C-8794-1EF4B015F9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CF9C3E6-23D2-B148-91E9-DBFA4E58D9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9EEBFBB6-C34E-DB4F-B6C2-5B41C7D2E3BF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now</a:t>
            </a:r>
          </a:p>
        </p:txBody>
      </p:sp>
    </p:spTree>
    <p:extLst>
      <p:ext uri="{BB962C8B-B14F-4D97-AF65-F5344CB8AC3E}">
        <p14:creationId xmlns:p14="http://schemas.microsoft.com/office/powerpoint/2010/main" val="35285099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E33546-4F83-3246-AB3A-3465E92708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8DCA26-5EB7-BD44-91A0-F73C3AADD6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2C5406A4-7C3F-C14C-B555-D67749327A00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ask</a:t>
            </a:r>
          </a:p>
        </p:txBody>
      </p:sp>
    </p:spTree>
    <p:extLst>
      <p:ext uri="{BB962C8B-B14F-4D97-AF65-F5344CB8AC3E}">
        <p14:creationId xmlns:p14="http://schemas.microsoft.com/office/powerpoint/2010/main" val="21992387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03C17-AEB8-6C4F-A4C3-19B86A271E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C607C8-7F8E-9442-9B89-EE77C7FBB2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D6046752-1EDA-0A48-B8BA-C47EFA7F1442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has</a:t>
            </a:r>
          </a:p>
        </p:txBody>
      </p:sp>
    </p:spTree>
    <p:extLst>
      <p:ext uri="{BB962C8B-B14F-4D97-AF65-F5344CB8AC3E}">
        <p14:creationId xmlns:p14="http://schemas.microsoft.com/office/powerpoint/2010/main" val="263476209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D1412-21C1-5A48-91FD-F4F6F0B33A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E2DE75-7E75-8F40-AF67-54C9F1B96DD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B35E9802-8661-FF45-9607-4F2902218D89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them</a:t>
            </a:r>
          </a:p>
        </p:txBody>
      </p:sp>
    </p:spTree>
    <p:extLst>
      <p:ext uri="{BB962C8B-B14F-4D97-AF65-F5344CB8AC3E}">
        <p14:creationId xmlns:p14="http://schemas.microsoft.com/office/powerpoint/2010/main" val="298446359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0173A1-E639-7C40-9543-903B579B7F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55BD80-061E-4E4C-8E23-5D258C645A6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D47211D3-C19C-8940-8F24-3DE2829A7607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there</a:t>
            </a:r>
          </a:p>
        </p:txBody>
      </p:sp>
    </p:spTree>
    <p:extLst>
      <p:ext uri="{BB962C8B-B14F-4D97-AF65-F5344CB8AC3E}">
        <p14:creationId xmlns:p14="http://schemas.microsoft.com/office/powerpoint/2010/main" val="7123554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3E3F469-D6D0-0A44-B1B4-AE833BA3A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73C3FE1-EF80-6C44-AFC3-582345CA62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B58676C2-6898-C94C-BB86-B8D96EECD907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every</a:t>
            </a:r>
          </a:p>
        </p:txBody>
      </p:sp>
    </p:spTree>
    <p:extLst>
      <p:ext uri="{BB962C8B-B14F-4D97-AF65-F5344CB8AC3E}">
        <p14:creationId xmlns:p14="http://schemas.microsoft.com/office/powerpoint/2010/main" val="108152420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D29BF5-93E3-0845-B0F0-5772D1F9AD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7FBB57-5ED2-7F45-89B8-49021AAC4A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C80350BB-B7A4-6344-B4E5-7F40E8E770E0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put</a:t>
            </a:r>
          </a:p>
        </p:txBody>
      </p:sp>
    </p:spTree>
    <p:extLst>
      <p:ext uri="{BB962C8B-B14F-4D97-AF65-F5344CB8AC3E}">
        <p14:creationId xmlns:p14="http://schemas.microsoft.com/office/powerpoint/2010/main" val="7218462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75E052-FA07-CA46-B33D-8412903FB0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FE7A7E-6019-2942-8830-1088D50E83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9B2FBD15-729D-1F41-B574-F596AC22F664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how</a:t>
            </a:r>
          </a:p>
        </p:txBody>
      </p:sp>
    </p:spTree>
    <p:extLst>
      <p:ext uri="{BB962C8B-B14F-4D97-AF65-F5344CB8AC3E}">
        <p14:creationId xmlns:p14="http://schemas.microsoft.com/office/powerpoint/2010/main" val="216934458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9EF568-66C1-444A-AE3F-3847975814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602EA8-1489-9647-B1DF-3599D4B237C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DFA25D7F-962A-404E-B57D-E6FF3602AB64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could</a:t>
            </a:r>
          </a:p>
        </p:txBody>
      </p:sp>
    </p:spTree>
    <p:extLst>
      <p:ext uri="{BB962C8B-B14F-4D97-AF65-F5344CB8AC3E}">
        <p14:creationId xmlns:p14="http://schemas.microsoft.com/office/powerpoint/2010/main" val="26775526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25B02F-C8EC-A043-8325-92E1DA64C7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EEE8AF-13C7-F640-BCE0-CEAA9A4DC2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8533F722-6F1D-0D48-9930-D1AC46E100D7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saw</a:t>
            </a:r>
          </a:p>
        </p:txBody>
      </p:sp>
    </p:spTree>
    <p:extLst>
      <p:ext uri="{BB962C8B-B14F-4D97-AF65-F5344CB8AC3E}">
        <p14:creationId xmlns:p14="http://schemas.microsoft.com/office/powerpoint/2010/main" val="83259684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ABD160-39E4-E34F-B7E5-58F99C700C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4054C3-2B69-AA4A-8647-945DEE1AF2E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EECA9734-F1E5-0C40-9B0D-F5A101426771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after</a:t>
            </a:r>
          </a:p>
        </p:txBody>
      </p:sp>
    </p:spTree>
    <p:extLst>
      <p:ext uri="{BB962C8B-B14F-4D97-AF65-F5344CB8AC3E}">
        <p14:creationId xmlns:p14="http://schemas.microsoft.com/office/powerpoint/2010/main" val="39750200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12ED5D-3B54-D84A-80E7-007D0C668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9B52FE-CB21-4F4B-B6C0-DD79A669E9C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D28AB13C-4DED-1046-A78B-0D5958367233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>
                <a:solidFill>
                  <a:schemeClr val="tx1"/>
                </a:solidFill>
                <a:latin typeface="Comic Sans MS" panose="030F0702030302020204" pitchFamily="66" charset="0"/>
              </a:rPr>
              <a:t>some</a:t>
            </a:r>
          </a:p>
        </p:txBody>
      </p:sp>
    </p:spTree>
    <p:extLst>
      <p:ext uri="{BB962C8B-B14F-4D97-AF65-F5344CB8AC3E}">
        <p14:creationId xmlns:p14="http://schemas.microsoft.com/office/powerpoint/2010/main" val="1583280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3D7E2-90F1-0544-99A1-1C2944476F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0FB730-FDD6-E84E-B4A0-B617FD2128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2DF28C33-E36A-D04D-B59D-AC76D4D77F89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me</a:t>
            </a:r>
          </a:p>
        </p:txBody>
      </p:sp>
    </p:spTree>
    <p:extLst>
      <p:ext uri="{BB962C8B-B14F-4D97-AF65-F5344CB8AC3E}">
        <p14:creationId xmlns:p14="http://schemas.microsoft.com/office/powerpoint/2010/main" val="20846674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806889-C280-DD46-B396-FD8C2E1183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C9B849-89D6-0348-8045-8A0D0A9A6A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BC87877B-2BAF-1F45-9166-7F458B6CEE98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that</a:t>
            </a:r>
          </a:p>
        </p:txBody>
      </p:sp>
    </p:spTree>
    <p:extLst>
      <p:ext uri="{BB962C8B-B14F-4D97-AF65-F5344CB8AC3E}">
        <p14:creationId xmlns:p14="http://schemas.microsoft.com/office/powerpoint/2010/main" val="37486692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223945-FA60-0F45-B74A-07CE00EC46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F51EBE-9CD5-F645-9A3B-E09503140A5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D1862BBE-DF2B-2046-85D1-ED94428B5AEB}"/>
              </a:ext>
            </a:extLst>
          </p:cNvPr>
          <p:cNvSpPr/>
          <p:nvPr/>
        </p:nvSpPr>
        <p:spPr>
          <a:xfrm>
            <a:off x="0" y="0"/>
            <a:ext cx="12192000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went</a:t>
            </a:r>
          </a:p>
        </p:txBody>
      </p:sp>
    </p:spTree>
    <p:extLst>
      <p:ext uri="{BB962C8B-B14F-4D97-AF65-F5344CB8AC3E}">
        <p14:creationId xmlns:p14="http://schemas.microsoft.com/office/powerpoint/2010/main" val="27218368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A4D576-A38B-7749-84FC-43B3AF0CD9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9B5D005-C1BC-834A-9B34-FAA59C1BC2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0CE80837-48BB-9649-865F-14AEF065E16D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want</a:t>
            </a:r>
          </a:p>
        </p:txBody>
      </p:sp>
    </p:spTree>
    <p:extLst>
      <p:ext uri="{BB962C8B-B14F-4D97-AF65-F5344CB8AC3E}">
        <p14:creationId xmlns:p14="http://schemas.microsoft.com/office/powerpoint/2010/main" val="805268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D1968E-5F69-054A-B238-3C9C6446DF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44506E-0CD3-424C-AD81-D42B137DE0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791EEDE6-AAF7-7D40-9720-5DD54518A7F8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with</a:t>
            </a:r>
          </a:p>
        </p:txBody>
      </p:sp>
    </p:spTree>
    <p:extLst>
      <p:ext uri="{BB962C8B-B14F-4D97-AF65-F5344CB8AC3E}">
        <p14:creationId xmlns:p14="http://schemas.microsoft.com/office/powerpoint/2010/main" val="2862278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0C097B-DA31-144D-8DB5-F60288BAE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287B24-9EAC-6E44-9C16-A1CBDA94C1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B4762827-03A2-D247-9B0C-B38B8054B69C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who</a:t>
            </a:r>
          </a:p>
        </p:txBody>
      </p:sp>
    </p:spTree>
    <p:extLst>
      <p:ext uri="{BB962C8B-B14F-4D97-AF65-F5344CB8AC3E}">
        <p14:creationId xmlns:p14="http://schemas.microsoft.com/office/powerpoint/2010/main" val="39854160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C6722-F005-984F-A729-D4C299E490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1E31A5-5E3C-0245-AB29-32FCF77DD5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Process 3">
            <a:extLst>
              <a:ext uri="{FF2B5EF4-FFF2-40B4-BE49-F238E27FC236}">
                <a16:creationId xmlns:a16="http://schemas.microsoft.com/office/drawing/2014/main" id="{81137DA2-D394-E24D-94AF-180EC68ABA82}"/>
              </a:ext>
            </a:extLst>
          </p:cNvPr>
          <p:cNvSpPr/>
          <p:nvPr/>
        </p:nvSpPr>
        <p:spPr>
          <a:xfrm>
            <a:off x="0" y="0"/>
            <a:ext cx="12452195" cy="6857999"/>
          </a:xfrm>
          <a:prstGeom prst="flowChartProcess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0" dirty="0">
                <a:solidFill>
                  <a:schemeClr val="tx1"/>
                </a:solidFill>
                <a:latin typeface="Comic Sans MS" panose="030F0702030302020204" pitchFamily="66" charset="0"/>
              </a:rPr>
              <a:t>an</a:t>
            </a:r>
          </a:p>
        </p:txBody>
      </p:sp>
    </p:spTree>
    <p:extLst>
      <p:ext uri="{BB962C8B-B14F-4D97-AF65-F5344CB8AC3E}">
        <p14:creationId xmlns:p14="http://schemas.microsoft.com/office/powerpoint/2010/main" val="32412521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21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Silva, Nancy</dc:creator>
  <cp:lastModifiedBy>Silva, Nancy</cp:lastModifiedBy>
  <cp:revision>1</cp:revision>
  <dcterms:created xsi:type="dcterms:W3CDTF">2020-04-18T18:05:34Z</dcterms:created>
  <dcterms:modified xsi:type="dcterms:W3CDTF">2020-04-18T18:24:50Z</dcterms:modified>
</cp:coreProperties>
</file>